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Lst>
  <p:notesMasterIdLst>
    <p:notesMasterId r:id="rId9"/>
  </p:notesMaster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notesMaster" Target="notesMasters/notesMaster1.xml"/><Relationship Id="rId10" Type="http://schemas.openxmlformats.org/officeDocument/2006/relationships/presProps" Target="presProps.xml"/><Relationship Id="rId11" Type="http://schemas.openxmlformats.org/officeDocument/2006/relationships/viewProps" Target="viewProps.xml"/><Relationship Id="rId12" Type="http://schemas.openxmlformats.org/officeDocument/2006/relationships/theme" Target="theme/theme1.xml"/><Relationship Id="rId13"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1-1.png"/><Relationship Id="rId2" Type="http://schemas.openxmlformats.org/officeDocument/2006/relationships/image" Target="../media/image-1-2.png"/><Relationship Id="rId4" Type="http://schemas.openxmlformats.org/officeDocument/2006/relationships/slideLayout" Target="../slideLayouts/slideLayout1.xml"/><Relationship Id="rId5"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2-1.png"/><Relationship Id="rId2" Type="http://schemas.openxmlformats.org/officeDocument/2006/relationships/image" Target="../media/image-2-2.png"/><Relationship Id="rId4" Type="http://schemas.openxmlformats.org/officeDocument/2006/relationships/slideLayout" Target="../slideLayouts/slideLayout1.xml"/><Relationship Id="rId5"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3-1.png"/><Relationship Id="rId2" Type="http://schemas.openxmlformats.org/officeDocument/2006/relationships/image" Target="../media/image-3-2.png"/><Relationship Id="rId4" Type="http://schemas.openxmlformats.org/officeDocument/2006/relationships/slideLayout" Target="../slideLayouts/slideLayout1.xml"/><Relationship Id="rId5"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4-1.png"/><Relationship Id="rId2" Type="http://schemas.openxmlformats.org/officeDocument/2006/relationships/image" Target="../media/image-4-2.png"/><Relationship Id="rId4" Type="http://schemas.openxmlformats.org/officeDocument/2006/relationships/slideLayout" Target="../slideLayouts/slideLayout1.xml"/><Relationship Id="rId5"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5-1.png"/><Relationship Id="rId2" Type="http://schemas.openxmlformats.org/officeDocument/2006/relationships/image" Target="../media/image-5-2.png"/><Relationship Id="rId4" Type="http://schemas.openxmlformats.org/officeDocument/2006/relationships/slideLayout" Target="../slideLayouts/slideLayout1.xml"/><Relationship Id="rId5"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5" Type="http://schemas.openxmlformats.org/officeDocument/2006/relationships/slideLayout" Target="../slideLayouts/slideLayout1.xml"/><Relationship Id="rId6"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7-1.png"/><Relationship Id="rId2" Type="http://schemas.openxmlformats.org/officeDocument/2006/relationships/image" Target="../media/image-7-2.png"/><Relationship Id="rId4" Type="http://schemas.openxmlformats.org/officeDocument/2006/relationships/slideLayout" Target="../slideLayouts/slideLayout1.xml"/><Relationship Id="rId5"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pic>
        <p:nvPicPr>
          <p:cNvPr id="4"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5" name="Text 2"/>
          <p:cNvSpPr/>
          <p:nvPr/>
        </p:nvSpPr>
        <p:spPr>
          <a:xfrm>
            <a:off x="6319599" y="2029301"/>
            <a:ext cx="7477601" cy="1666399"/>
          </a:xfrm>
          <a:prstGeom prst="rect">
            <a:avLst/>
          </a:prstGeom>
          <a:noFill/>
          <a:ln/>
        </p:spPr>
        <p:txBody>
          <a:bodyPr wrap="square" rtlCol="0" anchor="t"/>
          <a:lstStyle/>
          <a:p>
            <a:pPr indent="0" marL="0">
              <a:lnSpc>
                <a:spcPts val="6561"/>
              </a:lnSpc>
              <a:buNone/>
            </a:pPr>
            <a:r>
              <a:rPr lang="en-US" sz="5249" dirty="0">
                <a:solidFill>
                  <a:srgbClr val="476FD6"/>
                </a:solidFill>
                <a:latin typeface="Roboto Slab" pitchFamily="34" charset="0"/>
                <a:ea typeface="Roboto Slab" pitchFamily="34" charset="-122"/>
                <a:cs typeface="Roboto Slab" pitchFamily="34" charset="-120"/>
              </a:rPr>
              <a:t>Creating a Smart Water Sprinkler System</a:t>
            </a:r>
            <a:endParaRPr lang="en-US" sz="5249" dirty="0"/>
          </a:p>
        </p:txBody>
      </p:sp>
      <p:sp>
        <p:nvSpPr>
          <p:cNvPr id="6" name="Text 3"/>
          <p:cNvSpPr/>
          <p:nvPr/>
        </p:nvSpPr>
        <p:spPr>
          <a:xfrm>
            <a:off x="6319599" y="4028956"/>
            <a:ext cx="7477601" cy="355402"/>
          </a:xfrm>
          <a:prstGeom prst="rect">
            <a:avLst/>
          </a:prstGeom>
          <a:noFill/>
          <a:ln/>
        </p:spPr>
        <p:txBody>
          <a:bodyPr wrap="none" rtlCol="0" anchor="t"/>
          <a:lstStyle/>
          <a:p>
            <a:pPr indent="0" marL="0">
              <a:lnSpc>
                <a:spcPts val="2799"/>
              </a:lnSpc>
              <a:buNone/>
            </a:pPr>
            <a:r>
              <a:rPr lang="en-US" sz="1750" dirty="0">
                <a:solidFill>
                  <a:srgbClr val="15213F"/>
                </a:solidFill>
                <a:latin typeface="Roboto" pitchFamily="34" charset="0"/>
                <a:ea typeface="Roboto" pitchFamily="34" charset="-122"/>
                <a:cs typeface="Roboto" pitchFamily="34" charset="-120"/>
              </a:rPr>
              <a:t>Diva Hana 2006529543</a:t>
            </a:r>
            <a:endParaRPr lang="en-US" sz="1750" dirty="0"/>
          </a:p>
        </p:txBody>
      </p:sp>
      <p:sp>
        <p:nvSpPr>
          <p:cNvPr id="7" name="Text 4"/>
          <p:cNvSpPr/>
          <p:nvPr/>
        </p:nvSpPr>
        <p:spPr>
          <a:xfrm>
            <a:off x="6319599" y="4634270"/>
            <a:ext cx="7477601" cy="355402"/>
          </a:xfrm>
          <a:prstGeom prst="rect">
            <a:avLst/>
          </a:prstGeom>
          <a:noFill/>
          <a:ln/>
        </p:spPr>
        <p:txBody>
          <a:bodyPr wrap="none" rtlCol="0" anchor="t"/>
          <a:lstStyle/>
          <a:p>
            <a:pPr indent="0" marL="0">
              <a:lnSpc>
                <a:spcPts val="2799"/>
              </a:lnSpc>
              <a:buNone/>
            </a:pPr>
            <a:r>
              <a:rPr lang="en-US" sz="1750" dirty="0">
                <a:solidFill>
                  <a:srgbClr val="15213F"/>
                </a:solidFill>
                <a:latin typeface="Roboto" pitchFamily="34" charset="0"/>
                <a:ea typeface="Roboto" pitchFamily="34" charset="-122"/>
                <a:cs typeface="Roboto" pitchFamily="34" charset="-120"/>
              </a:rPr>
              <a:t>Muhammad Irsyad Fakhruddin 2006468850</a:t>
            </a:r>
            <a:endParaRPr lang="en-US" sz="1750" dirty="0"/>
          </a:p>
        </p:txBody>
      </p:sp>
      <p:sp>
        <p:nvSpPr>
          <p:cNvPr id="8" name="Text 5"/>
          <p:cNvSpPr/>
          <p:nvPr/>
        </p:nvSpPr>
        <p:spPr>
          <a:xfrm>
            <a:off x="6319599" y="5239583"/>
            <a:ext cx="7477601" cy="355402"/>
          </a:xfrm>
          <a:prstGeom prst="rect">
            <a:avLst/>
          </a:prstGeom>
          <a:noFill/>
          <a:ln/>
        </p:spPr>
        <p:txBody>
          <a:bodyPr wrap="none" rtlCol="0" anchor="t"/>
          <a:lstStyle/>
          <a:p>
            <a:pPr indent="0" marL="0">
              <a:lnSpc>
                <a:spcPts val="2799"/>
              </a:lnSpc>
              <a:buNone/>
            </a:pPr>
            <a:r>
              <a:rPr lang="en-US" sz="1750" dirty="0">
                <a:solidFill>
                  <a:srgbClr val="15213F"/>
                </a:solidFill>
                <a:latin typeface="Roboto" pitchFamily="34" charset="0"/>
                <a:ea typeface="Roboto" pitchFamily="34" charset="-122"/>
                <a:cs typeface="Roboto" pitchFamily="34" charset="-120"/>
              </a:rPr>
              <a:t>Muhammad Hafiz Widyawan 2006468762</a:t>
            </a:r>
            <a:endParaRPr lang="en-US" sz="1750" dirty="0"/>
          </a:p>
        </p:txBody>
      </p:sp>
      <p:sp>
        <p:nvSpPr>
          <p:cNvPr id="9" name="Text 6"/>
          <p:cNvSpPr/>
          <p:nvPr/>
        </p:nvSpPr>
        <p:spPr>
          <a:xfrm>
            <a:off x="6319599" y="5844897"/>
            <a:ext cx="7477601" cy="355402"/>
          </a:xfrm>
          <a:prstGeom prst="rect">
            <a:avLst/>
          </a:prstGeom>
          <a:noFill/>
          <a:ln/>
        </p:spPr>
        <p:txBody>
          <a:bodyPr wrap="none" rtlCol="0" anchor="t"/>
          <a:lstStyle/>
          <a:p>
            <a:pPr indent="0" marL="0">
              <a:lnSpc>
                <a:spcPts val="2799"/>
              </a:lnSpc>
              <a:buNone/>
            </a:pPr>
            <a:r>
              <a:rPr lang="en-US" sz="1750" dirty="0">
                <a:solidFill>
                  <a:srgbClr val="15213F"/>
                </a:solidFill>
                <a:latin typeface="Roboto" pitchFamily="34" charset="0"/>
                <a:ea typeface="Roboto" pitchFamily="34" charset="-122"/>
                <a:cs typeface="Roboto" pitchFamily="34" charset="-120"/>
              </a:rPr>
              <a:t>Rain Elgratio Sion Hasian Lumban Gaol 2006577574</a:t>
            </a:r>
            <a:endParaRPr lang="en-US" sz="1750" dirty="0"/>
          </a:p>
        </p:txBody>
      </p:sp>
      <p:pic>
        <p:nvPicPr>
          <p:cNvPr id="10"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pic>
        <p:nvPicPr>
          <p:cNvPr id="4"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5" name="Text 2"/>
          <p:cNvSpPr/>
          <p:nvPr/>
        </p:nvSpPr>
        <p:spPr>
          <a:xfrm>
            <a:off x="833199" y="3067883"/>
            <a:ext cx="4443889" cy="694373"/>
          </a:xfrm>
          <a:prstGeom prst="rect">
            <a:avLst/>
          </a:prstGeom>
          <a:noFill/>
          <a:ln/>
        </p:spPr>
        <p:txBody>
          <a:bodyPr wrap="none" rtlCol="0" anchor="t"/>
          <a:lstStyle/>
          <a:p>
            <a:pPr indent="0" marL="0">
              <a:lnSpc>
                <a:spcPts val="5468"/>
              </a:lnSpc>
              <a:buNone/>
            </a:pPr>
            <a:r>
              <a:rPr lang="en-US" sz="4374" dirty="0">
                <a:solidFill>
                  <a:srgbClr val="476FD6"/>
                </a:solidFill>
                <a:latin typeface="Roboto Slab" pitchFamily="34" charset="0"/>
                <a:ea typeface="Roboto Slab" pitchFamily="34" charset="-122"/>
                <a:cs typeface="Roboto Slab" pitchFamily="34" charset="-120"/>
              </a:rPr>
              <a:t>Introduction</a:t>
            </a:r>
            <a:endParaRPr lang="en-US" sz="4374" dirty="0"/>
          </a:p>
        </p:txBody>
      </p:sp>
      <p:sp>
        <p:nvSpPr>
          <p:cNvPr id="6" name="Text 3"/>
          <p:cNvSpPr/>
          <p:nvPr/>
        </p:nvSpPr>
        <p:spPr>
          <a:xfrm>
            <a:off x="833199" y="4095512"/>
            <a:ext cx="7477601" cy="1066205"/>
          </a:xfrm>
          <a:prstGeom prst="rect">
            <a:avLst/>
          </a:prstGeom>
          <a:noFill/>
          <a:ln/>
        </p:spPr>
        <p:txBody>
          <a:bodyPr wrap="square" rtlCol="0" anchor="t"/>
          <a:lstStyle/>
          <a:p>
            <a:pPr indent="0" marL="0">
              <a:lnSpc>
                <a:spcPts val="2799"/>
              </a:lnSpc>
              <a:buNone/>
            </a:pPr>
            <a:r>
              <a:rPr lang="en-US" sz="1750" dirty="0">
                <a:solidFill>
                  <a:srgbClr val="15213F"/>
                </a:solidFill>
                <a:latin typeface="Roboto" pitchFamily="34" charset="0"/>
                <a:ea typeface="Roboto" pitchFamily="34" charset="-122"/>
                <a:cs typeface="Roboto" pitchFamily="34" charset="-120"/>
              </a:rPr>
              <a:t>Sistem water sprinkler yang kami buat akan bekerja dengan mengambil input dari sensor DHT11. Ia akan mengukur level humidity dan suhu yang kemudian dapat diproses agar output dapat disesuaikan dengan kebutuhan.</a:t>
            </a:r>
            <a:endParaRPr lang="en-US" sz="1750" dirty="0"/>
          </a:p>
        </p:txBody>
      </p:sp>
      <p:pic>
        <p:nvPicPr>
          <p:cNvPr id="7"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pic>
        <p:nvPicPr>
          <p:cNvPr id="4"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5" name="Text 2"/>
          <p:cNvSpPr/>
          <p:nvPr/>
        </p:nvSpPr>
        <p:spPr>
          <a:xfrm>
            <a:off x="6319599" y="3245525"/>
            <a:ext cx="7018020" cy="694373"/>
          </a:xfrm>
          <a:prstGeom prst="rect">
            <a:avLst/>
          </a:prstGeom>
          <a:noFill/>
          <a:ln/>
        </p:spPr>
        <p:txBody>
          <a:bodyPr wrap="none" rtlCol="0" anchor="t"/>
          <a:lstStyle/>
          <a:p>
            <a:pPr indent="0" marL="0">
              <a:lnSpc>
                <a:spcPts val="5468"/>
              </a:lnSpc>
              <a:buNone/>
            </a:pPr>
            <a:r>
              <a:rPr lang="en-US" sz="4374" dirty="0">
                <a:solidFill>
                  <a:srgbClr val="476FD6"/>
                </a:solidFill>
                <a:latin typeface="Roboto Slab" pitchFamily="34" charset="0"/>
                <a:ea typeface="Roboto Slab" pitchFamily="34" charset="-122"/>
                <a:cs typeface="Roboto Slab" pitchFamily="34" charset="-120"/>
              </a:rPr>
              <a:t>ESP32 and C programming</a:t>
            </a:r>
            <a:endParaRPr lang="en-US" sz="4374" dirty="0"/>
          </a:p>
        </p:txBody>
      </p:sp>
      <p:sp>
        <p:nvSpPr>
          <p:cNvPr id="6" name="Text 3"/>
          <p:cNvSpPr/>
          <p:nvPr/>
        </p:nvSpPr>
        <p:spPr>
          <a:xfrm>
            <a:off x="6319599" y="4273153"/>
            <a:ext cx="7477601" cy="710803"/>
          </a:xfrm>
          <a:prstGeom prst="rect">
            <a:avLst/>
          </a:prstGeom>
          <a:noFill/>
          <a:ln/>
        </p:spPr>
        <p:txBody>
          <a:bodyPr wrap="square" rtlCol="0" anchor="t"/>
          <a:lstStyle/>
          <a:p>
            <a:pPr indent="0" marL="0">
              <a:lnSpc>
                <a:spcPts val="2799"/>
              </a:lnSpc>
              <a:buNone/>
            </a:pPr>
            <a:r>
              <a:rPr lang="en-US" sz="1750" dirty="0">
                <a:solidFill>
                  <a:srgbClr val="15213F"/>
                </a:solidFill>
                <a:latin typeface="Roboto" pitchFamily="34" charset="0"/>
                <a:ea typeface="Roboto" pitchFamily="34" charset="-122"/>
                <a:cs typeface="Roboto" pitchFamily="34" charset="-120"/>
              </a:rPr>
              <a:t>Disini untuk merangkai program water sprinkler kita menggunakan bahasa programming c dan menggunakan ESP32 sebagai microcontrollernya.</a:t>
            </a:r>
            <a:endParaRPr lang="en-US" sz="1750" dirty="0"/>
          </a:p>
        </p:txBody>
      </p:sp>
      <p:pic>
        <p:nvPicPr>
          <p:cNvPr id="7"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pic>
        <p:nvPicPr>
          <p:cNvPr id="4"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5" name="Text 2"/>
          <p:cNvSpPr/>
          <p:nvPr/>
        </p:nvSpPr>
        <p:spPr>
          <a:xfrm>
            <a:off x="833199" y="2712482"/>
            <a:ext cx="6362700" cy="694373"/>
          </a:xfrm>
          <a:prstGeom prst="rect">
            <a:avLst/>
          </a:prstGeom>
          <a:noFill/>
          <a:ln/>
        </p:spPr>
        <p:txBody>
          <a:bodyPr wrap="none" rtlCol="0" anchor="t"/>
          <a:lstStyle/>
          <a:p>
            <a:pPr indent="0" marL="0">
              <a:lnSpc>
                <a:spcPts val="5468"/>
              </a:lnSpc>
              <a:buNone/>
            </a:pPr>
            <a:r>
              <a:rPr lang="en-US" sz="4374" dirty="0">
                <a:solidFill>
                  <a:srgbClr val="476FD6"/>
                </a:solidFill>
                <a:latin typeface="Roboto Slab" pitchFamily="34" charset="0"/>
                <a:ea typeface="Roboto Slab" pitchFamily="34" charset="-122"/>
                <a:cs typeface="Roboto Slab" pitchFamily="34" charset="-120"/>
              </a:rPr>
              <a:t>Design and Components</a:t>
            </a:r>
            <a:endParaRPr lang="en-US" sz="4374" dirty="0"/>
          </a:p>
        </p:txBody>
      </p:sp>
      <p:sp>
        <p:nvSpPr>
          <p:cNvPr id="6" name="Text 3"/>
          <p:cNvSpPr/>
          <p:nvPr/>
        </p:nvSpPr>
        <p:spPr>
          <a:xfrm>
            <a:off x="833199" y="3740110"/>
            <a:ext cx="7477601" cy="1777008"/>
          </a:xfrm>
          <a:prstGeom prst="rect">
            <a:avLst/>
          </a:prstGeom>
          <a:noFill/>
          <a:ln/>
        </p:spPr>
        <p:txBody>
          <a:bodyPr wrap="square" rtlCol="0" anchor="t"/>
          <a:lstStyle/>
          <a:p>
            <a:pPr indent="0" marL="0">
              <a:lnSpc>
                <a:spcPts val="2799"/>
              </a:lnSpc>
              <a:buNone/>
            </a:pPr>
            <a:r>
              <a:rPr lang="en-US" sz="1750" dirty="0">
                <a:solidFill>
                  <a:srgbClr val="15213F"/>
                </a:solidFill>
                <a:latin typeface="Roboto" pitchFamily="34" charset="0"/>
                <a:ea typeface="Roboto" pitchFamily="34" charset="-122"/>
                <a:cs typeface="Roboto" pitchFamily="34" charset="-120"/>
              </a:rPr>
              <a:t>Pada program yang kita buat, kita menginisiasi hal-hal yang dibutuhkan, lalu ada Blynk Task yang berguna untuk menghubungkan program ke aplikasi Blynk, Task DHT11read untuk membaca input dari sensor, Task Serial untuk mengatur otomasi sisterm water sprinkler, dan Task LED untuk menunjukan indikator dari yang sedang dilakukan sistem.</a:t>
            </a:r>
            <a:endParaRPr lang="en-US" sz="1750" dirty="0"/>
          </a:p>
        </p:txBody>
      </p:sp>
      <p:pic>
        <p:nvPicPr>
          <p:cNvPr id="7"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31505"/>
          </a:xfrm>
          <a:prstGeom prst="rect">
            <a:avLst/>
          </a:prstGeom>
          <a:solidFill>
            <a:srgbClr val="FBFCFE"/>
          </a:solidFill>
          <a:ln/>
        </p:spPr>
      </p:sp>
      <p:sp>
        <p:nvSpPr>
          <p:cNvPr id="4" name="Text 2"/>
          <p:cNvSpPr/>
          <p:nvPr/>
        </p:nvSpPr>
        <p:spPr>
          <a:xfrm>
            <a:off x="3312795" y="463391"/>
            <a:ext cx="3370421" cy="526613"/>
          </a:xfrm>
          <a:prstGeom prst="rect">
            <a:avLst/>
          </a:prstGeom>
          <a:noFill/>
          <a:ln/>
        </p:spPr>
        <p:txBody>
          <a:bodyPr wrap="none" rtlCol="0" anchor="t"/>
          <a:lstStyle/>
          <a:p>
            <a:pPr indent="0" marL="0">
              <a:lnSpc>
                <a:spcPts val="4147"/>
              </a:lnSpc>
              <a:buNone/>
            </a:pPr>
            <a:r>
              <a:rPr lang="en-US" sz="3317" dirty="0">
                <a:solidFill>
                  <a:srgbClr val="476FD6"/>
                </a:solidFill>
                <a:latin typeface="Roboto Slab" pitchFamily="34" charset="0"/>
                <a:ea typeface="Roboto Slab" pitchFamily="34" charset="-122"/>
                <a:cs typeface="Roboto Slab" pitchFamily="34" charset="-120"/>
              </a:rPr>
              <a:t>Program</a:t>
            </a:r>
            <a:endParaRPr lang="en-US" sz="3317" dirty="0"/>
          </a:p>
        </p:txBody>
      </p:sp>
      <p:pic>
        <p:nvPicPr>
          <p:cNvPr id="5" name="Image 0" descr="preencoded.png">    </p:cNvPr>
          <p:cNvPicPr>
            <a:picLocks noChangeAspect="1"/>
          </p:cNvPicPr>
          <p:nvPr/>
        </p:nvPicPr>
        <p:blipFill>
          <a:blip r:embed="rId1"/>
          <a:stretch>
            <a:fillRect/>
          </a:stretch>
        </p:blipFill>
        <p:spPr>
          <a:xfrm>
            <a:off x="3312795" y="1242774"/>
            <a:ext cx="7527250" cy="3387209"/>
          </a:xfrm>
          <a:prstGeom prst="rect">
            <a:avLst/>
          </a:prstGeom>
        </p:spPr>
      </p:pic>
      <p:sp>
        <p:nvSpPr>
          <p:cNvPr id="6" name="Text 3"/>
          <p:cNvSpPr/>
          <p:nvPr/>
        </p:nvSpPr>
        <p:spPr>
          <a:xfrm>
            <a:off x="3312795" y="4819531"/>
            <a:ext cx="8004691" cy="269558"/>
          </a:xfrm>
          <a:prstGeom prst="rect">
            <a:avLst/>
          </a:prstGeom>
          <a:noFill/>
          <a:ln/>
        </p:spPr>
        <p:txBody>
          <a:bodyPr wrap="none" rtlCol="0" anchor="t"/>
          <a:lstStyle/>
          <a:p>
            <a:pPr indent="0" marL="0">
              <a:lnSpc>
                <a:spcPts val="2123"/>
              </a:lnSpc>
              <a:buNone/>
            </a:pPr>
            <a:endParaRPr lang="en-US" sz="1327" dirty="0"/>
          </a:p>
        </p:txBody>
      </p:sp>
      <p:sp>
        <p:nvSpPr>
          <p:cNvPr id="7" name="Text 4"/>
          <p:cNvSpPr/>
          <p:nvPr/>
        </p:nvSpPr>
        <p:spPr>
          <a:xfrm>
            <a:off x="3312795" y="5278636"/>
            <a:ext cx="8004691" cy="269558"/>
          </a:xfrm>
          <a:prstGeom prst="rect">
            <a:avLst/>
          </a:prstGeom>
          <a:noFill/>
          <a:ln/>
        </p:spPr>
        <p:txBody>
          <a:bodyPr wrap="none" rtlCol="0" anchor="t"/>
          <a:lstStyle/>
          <a:p>
            <a:pPr indent="0" marL="0">
              <a:lnSpc>
                <a:spcPts val="2123"/>
              </a:lnSpc>
              <a:buNone/>
            </a:pPr>
            <a:endParaRPr lang="en-US" sz="1327" dirty="0"/>
          </a:p>
        </p:txBody>
      </p:sp>
      <p:sp>
        <p:nvSpPr>
          <p:cNvPr id="8" name="Text 5"/>
          <p:cNvSpPr/>
          <p:nvPr/>
        </p:nvSpPr>
        <p:spPr>
          <a:xfrm>
            <a:off x="3312795" y="5737741"/>
            <a:ext cx="8004691" cy="269558"/>
          </a:xfrm>
          <a:prstGeom prst="rect">
            <a:avLst/>
          </a:prstGeom>
          <a:noFill/>
          <a:ln/>
        </p:spPr>
        <p:txBody>
          <a:bodyPr wrap="none" rtlCol="0" anchor="t"/>
          <a:lstStyle/>
          <a:p>
            <a:pPr indent="0" marL="0">
              <a:lnSpc>
                <a:spcPts val="2123"/>
              </a:lnSpc>
              <a:buNone/>
            </a:pPr>
            <a:endParaRPr lang="en-US" sz="1327" dirty="0"/>
          </a:p>
        </p:txBody>
      </p:sp>
      <p:sp>
        <p:nvSpPr>
          <p:cNvPr id="9" name="Text 6"/>
          <p:cNvSpPr/>
          <p:nvPr/>
        </p:nvSpPr>
        <p:spPr>
          <a:xfrm>
            <a:off x="3312795" y="6196846"/>
            <a:ext cx="8004691" cy="269558"/>
          </a:xfrm>
          <a:prstGeom prst="rect">
            <a:avLst/>
          </a:prstGeom>
          <a:noFill/>
          <a:ln/>
        </p:spPr>
        <p:txBody>
          <a:bodyPr wrap="none" rtlCol="0" anchor="t"/>
          <a:lstStyle/>
          <a:p>
            <a:pPr indent="0" marL="0">
              <a:lnSpc>
                <a:spcPts val="2123"/>
              </a:lnSpc>
              <a:buNone/>
            </a:pPr>
            <a:endParaRPr lang="en-US" sz="1327" dirty="0"/>
          </a:p>
        </p:txBody>
      </p:sp>
      <p:sp>
        <p:nvSpPr>
          <p:cNvPr id="10" name="Text 7"/>
          <p:cNvSpPr/>
          <p:nvPr/>
        </p:nvSpPr>
        <p:spPr>
          <a:xfrm>
            <a:off x="3312795" y="6719173"/>
            <a:ext cx="3370421" cy="526613"/>
          </a:xfrm>
          <a:prstGeom prst="rect">
            <a:avLst/>
          </a:prstGeom>
          <a:noFill/>
          <a:ln/>
        </p:spPr>
        <p:txBody>
          <a:bodyPr wrap="none" rtlCol="0" anchor="t"/>
          <a:lstStyle/>
          <a:p>
            <a:pPr indent="0" marL="0">
              <a:lnSpc>
                <a:spcPts val="4147"/>
              </a:lnSpc>
              <a:buNone/>
            </a:pPr>
            <a:endParaRPr lang="en-US" sz="3317" dirty="0"/>
          </a:p>
        </p:txBody>
      </p:sp>
      <p:sp>
        <p:nvSpPr>
          <p:cNvPr id="11" name="Text 8"/>
          <p:cNvSpPr/>
          <p:nvPr/>
        </p:nvSpPr>
        <p:spPr>
          <a:xfrm>
            <a:off x="3312795" y="7498556"/>
            <a:ext cx="8004691" cy="269558"/>
          </a:xfrm>
          <a:prstGeom prst="rect">
            <a:avLst/>
          </a:prstGeom>
          <a:noFill/>
          <a:ln/>
        </p:spPr>
        <p:txBody>
          <a:bodyPr wrap="none" rtlCol="0" anchor="t"/>
          <a:lstStyle/>
          <a:p>
            <a:pPr indent="0" marL="0">
              <a:lnSpc>
                <a:spcPts val="2123"/>
              </a:lnSpc>
              <a:buNone/>
            </a:pPr>
            <a:endParaRPr lang="en-US" sz="1327" dirty="0"/>
          </a:p>
        </p:txBody>
      </p:sp>
      <p:pic>
        <p:nvPicPr>
          <p:cNvPr id="12"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pic>
        <p:nvPicPr>
          <p:cNvPr id="4"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5" name="Shape 2"/>
          <p:cNvSpPr/>
          <p:nvPr/>
        </p:nvSpPr>
        <p:spPr>
          <a:xfrm>
            <a:off x="0" y="0"/>
            <a:ext cx="14630400" cy="8229600"/>
          </a:xfrm>
          <a:prstGeom prst="rect">
            <a:avLst/>
          </a:prstGeom>
          <a:solidFill>
            <a:srgbClr val="FBFCFE">
              <a:alpha val="85000"/>
            </a:srgbClr>
          </a:solidFill>
          <a:ln/>
        </p:spPr>
      </p:sp>
      <p:sp>
        <p:nvSpPr>
          <p:cNvPr id="6" name="Text 3"/>
          <p:cNvSpPr/>
          <p:nvPr/>
        </p:nvSpPr>
        <p:spPr>
          <a:xfrm>
            <a:off x="3609499" y="429697"/>
            <a:ext cx="3120509" cy="487561"/>
          </a:xfrm>
          <a:prstGeom prst="rect">
            <a:avLst/>
          </a:prstGeom>
          <a:noFill/>
          <a:ln/>
        </p:spPr>
        <p:txBody>
          <a:bodyPr wrap="none" rtlCol="0" anchor="t"/>
          <a:lstStyle/>
          <a:p>
            <a:pPr indent="0" marL="0">
              <a:lnSpc>
                <a:spcPts val="3839"/>
              </a:lnSpc>
              <a:buNone/>
            </a:pPr>
            <a:r>
              <a:rPr lang="en-US" sz="3071" dirty="0">
                <a:solidFill>
                  <a:srgbClr val="476FD6"/>
                </a:solidFill>
                <a:latin typeface="Roboto Slab" pitchFamily="34" charset="0"/>
                <a:ea typeface="Roboto Slab" pitchFamily="34" charset="-122"/>
                <a:cs typeface="Roboto Slab" pitchFamily="34" charset="-120"/>
              </a:rPr>
              <a:t>Program</a:t>
            </a:r>
            <a:endParaRPr lang="en-US" sz="3071" dirty="0"/>
          </a:p>
        </p:txBody>
      </p:sp>
      <p:pic>
        <p:nvPicPr>
          <p:cNvPr id="7" name="Image 1" descr="preencoded.png">    </p:cNvPr>
          <p:cNvPicPr>
            <a:picLocks noChangeAspect="1"/>
          </p:cNvPicPr>
          <p:nvPr/>
        </p:nvPicPr>
        <p:blipFill>
          <a:blip r:embed="rId2"/>
          <a:stretch>
            <a:fillRect/>
          </a:stretch>
        </p:blipFill>
        <p:spPr>
          <a:xfrm>
            <a:off x="3609499" y="1151215"/>
            <a:ext cx="7411403" cy="3673197"/>
          </a:xfrm>
          <a:prstGeom prst="rect">
            <a:avLst/>
          </a:prstGeom>
        </p:spPr>
      </p:pic>
      <p:sp>
        <p:nvSpPr>
          <p:cNvPr id="8" name="Text 4"/>
          <p:cNvSpPr/>
          <p:nvPr/>
        </p:nvSpPr>
        <p:spPr>
          <a:xfrm>
            <a:off x="3609499" y="4999911"/>
            <a:ext cx="7411403" cy="249555"/>
          </a:xfrm>
          <a:prstGeom prst="rect">
            <a:avLst/>
          </a:prstGeom>
          <a:noFill/>
          <a:ln/>
        </p:spPr>
        <p:txBody>
          <a:bodyPr wrap="none" rtlCol="0" anchor="t"/>
          <a:lstStyle/>
          <a:p>
            <a:pPr indent="0" marL="0">
              <a:lnSpc>
                <a:spcPts val="1966"/>
              </a:lnSpc>
              <a:buNone/>
            </a:pPr>
            <a:endParaRPr lang="en-US" sz="1229" dirty="0"/>
          </a:p>
        </p:txBody>
      </p:sp>
      <p:sp>
        <p:nvSpPr>
          <p:cNvPr id="9" name="Text 5"/>
          <p:cNvSpPr/>
          <p:nvPr/>
        </p:nvSpPr>
        <p:spPr>
          <a:xfrm>
            <a:off x="3609499" y="5424964"/>
            <a:ext cx="7411403" cy="249555"/>
          </a:xfrm>
          <a:prstGeom prst="rect">
            <a:avLst/>
          </a:prstGeom>
          <a:noFill/>
          <a:ln/>
        </p:spPr>
        <p:txBody>
          <a:bodyPr wrap="none" rtlCol="0" anchor="t"/>
          <a:lstStyle/>
          <a:p>
            <a:pPr indent="0" marL="0">
              <a:lnSpc>
                <a:spcPts val="1966"/>
              </a:lnSpc>
              <a:buNone/>
            </a:pPr>
            <a:endParaRPr lang="en-US" sz="1229" dirty="0"/>
          </a:p>
        </p:txBody>
      </p:sp>
      <p:sp>
        <p:nvSpPr>
          <p:cNvPr id="10" name="Text 6"/>
          <p:cNvSpPr/>
          <p:nvPr/>
        </p:nvSpPr>
        <p:spPr>
          <a:xfrm>
            <a:off x="3609499" y="5850017"/>
            <a:ext cx="7411403" cy="249555"/>
          </a:xfrm>
          <a:prstGeom prst="rect">
            <a:avLst/>
          </a:prstGeom>
          <a:noFill/>
          <a:ln/>
        </p:spPr>
        <p:txBody>
          <a:bodyPr wrap="none" rtlCol="0" anchor="t"/>
          <a:lstStyle/>
          <a:p>
            <a:pPr indent="0" marL="0">
              <a:lnSpc>
                <a:spcPts val="1966"/>
              </a:lnSpc>
              <a:buNone/>
            </a:pPr>
            <a:endParaRPr lang="en-US" sz="1229" dirty="0"/>
          </a:p>
        </p:txBody>
      </p:sp>
      <p:sp>
        <p:nvSpPr>
          <p:cNvPr id="11" name="Text 7"/>
          <p:cNvSpPr/>
          <p:nvPr/>
        </p:nvSpPr>
        <p:spPr>
          <a:xfrm>
            <a:off x="3609499" y="6275070"/>
            <a:ext cx="7411403" cy="249555"/>
          </a:xfrm>
          <a:prstGeom prst="rect">
            <a:avLst/>
          </a:prstGeom>
          <a:noFill/>
          <a:ln/>
        </p:spPr>
        <p:txBody>
          <a:bodyPr wrap="none" rtlCol="0" anchor="t"/>
          <a:lstStyle/>
          <a:p>
            <a:pPr indent="0" marL="0">
              <a:lnSpc>
                <a:spcPts val="1966"/>
              </a:lnSpc>
              <a:buNone/>
            </a:pPr>
            <a:endParaRPr lang="en-US" sz="1229" dirty="0"/>
          </a:p>
        </p:txBody>
      </p:sp>
      <p:sp>
        <p:nvSpPr>
          <p:cNvPr id="12" name="Text 8"/>
          <p:cNvSpPr/>
          <p:nvPr/>
        </p:nvSpPr>
        <p:spPr>
          <a:xfrm>
            <a:off x="3609499" y="6700123"/>
            <a:ext cx="7411403" cy="249555"/>
          </a:xfrm>
          <a:prstGeom prst="rect">
            <a:avLst/>
          </a:prstGeom>
          <a:noFill/>
          <a:ln/>
        </p:spPr>
        <p:txBody>
          <a:bodyPr wrap="none" rtlCol="0" anchor="t"/>
          <a:lstStyle/>
          <a:p>
            <a:pPr indent="0" marL="0">
              <a:lnSpc>
                <a:spcPts val="1966"/>
              </a:lnSpc>
              <a:buNone/>
            </a:pPr>
            <a:endParaRPr lang="en-US" sz="1229" dirty="0"/>
          </a:p>
        </p:txBody>
      </p:sp>
      <p:sp>
        <p:nvSpPr>
          <p:cNvPr id="13" name="Text 9"/>
          <p:cNvSpPr/>
          <p:nvPr/>
        </p:nvSpPr>
        <p:spPr>
          <a:xfrm>
            <a:off x="3609499" y="7125176"/>
            <a:ext cx="7411403" cy="249555"/>
          </a:xfrm>
          <a:prstGeom prst="rect">
            <a:avLst/>
          </a:prstGeom>
          <a:noFill/>
          <a:ln/>
        </p:spPr>
        <p:txBody>
          <a:bodyPr wrap="none" rtlCol="0" anchor="t"/>
          <a:lstStyle/>
          <a:p>
            <a:pPr indent="0" marL="0">
              <a:lnSpc>
                <a:spcPts val="1966"/>
              </a:lnSpc>
              <a:buNone/>
            </a:pPr>
            <a:endParaRPr lang="en-US" sz="1229" dirty="0"/>
          </a:p>
        </p:txBody>
      </p:sp>
      <p:sp>
        <p:nvSpPr>
          <p:cNvPr id="14" name="Text 10"/>
          <p:cNvSpPr/>
          <p:nvPr/>
        </p:nvSpPr>
        <p:spPr>
          <a:xfrm>
            <a:off x="3609499" y="7550229"/>
            <a:ext cx="7411403" cy="249555"/>
          </a:xfrm>
          <a:prstGeom prst="rect">
            <a:avLst/>
          </a:prstGeom>
          <a:noFill/>
          <a:ln/>
        </p:spPr>
        <p:txBody>
          <a:bodyPr wrap="none" rtlCol="0" anchor="t"/>
          <a:lstStyle/>
          <a:p>
            <a:pPr indent="0" marL="0">
              <a:lnSpc>
                <a:spcPts val="1966"/>
              </a:lnSpc>
              <a:buNone/>
            </a:pPr>
            <a:endParaRPr lang="en-US" sz="1229" dirty="0"/>
          </a:p>
        </p:txBody>
      </p:sp>
      <p:pic>
        <p:nvPicPr>
          <p:cNvPr id="15"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30314"/>
          </a:xfrm>
          <a:prstGeom prst="rect">
            <a:avLst/>
          </a:prstGeom>
          <a:solidFill>
            <a:srgbClr val="FBFCFE"/>
          </a:solidFill>
          <a:ln/>
        </p:spPr>
      </p:sp>
      <p:sp>
        <p:nvSpPr>
          <p:cNvPr id="4" name="Text 2"/>
          <p:cNvSpPr/>
          <p:nvPr/>
        </p:nvSpPr>
        <p:spPr>
          <a:xfrm>
            <a:off x="2577584" y="548521"/>
            <a:ext cx="3989546" cy="623411"/>
          </a:xfrm>
          <a:prstGeom prst="rect">
            <a:avLst/>
          </a:prstGeom>
          <a:noFill/>
          <a:ln/>
        </p:spPr>
        <p:txBody>
          <a:bodyPr wrap="none" rtlCol="0" anchor="t"/>
          <a:lstStyle/>
          <a:p>
            <a:pPr indent="0" marL="0">
              <a:lnSpc>
                <a:spcPts val="4908"/>
              </a:lnSpc>
              <a:buNone/>
            </a:pPr>
            <a:r>
              <a:rPr lang="en-US" sz="3927" dirty="0">
                <a:solidFill>
                  <a:srgbClr val="476FD6"/>
                </a:solidFill>
                <a:latin typeface="Roboto Slab" pitchFamily="34" charset="0"/>
                <a:ea typeface="Roboto Slab" pitchFamily="34" charset="-122"/>
                <a:cs typeface="Roboto Slab" pitchFamily="34" charset="-120"/>
              </a:rPr>
              <a:t>Blynk Interface</a:t>
            </a:r>
            <a:endParaRPr lang="en-US" sz="3927" dirty="0"/>
          </a:p>
        </p:txBody>
      </p:sp>
      <p:pic>
        <p:nvPicPr>
          <p:cNvPr id="5" name="Image 0" descr="preencoded.png">    </p:cNvPr>
          <p:cNvPicPr>
            <a:picLocks noChangeAspect="1"/>
          </p:cNvPicPr>
          <p:nvPr/>
        </p:nvPicPr>
        <p:blipFill>
          <a:blip r:embed="rId1"/>
          <a:stretch>
            <a:fillRect/>
          </a:stretch>
        </p:blipFill>
        <p:spPr>
          <a:xfrm>
            <a:off x="2577584" y="1570792"/>
            <a:ext cx="8265438" cy="4480798"/>
          </a:xfrm>
          <a:prstGeom prst="rect">
            <a:avLst/>
          </a:prstGeom>
        </p:spPr>
      </p:pic>
      <p:sp>
        <p:nvSpPr>
          <p:cNvPr id="6" name="Text 3"/>
          <p:cNvSpPr/>
          <p:nvPr/>
        </p:nvSpPr>
        <p:spPr>
          <a:xfrm>
            <a:off x="2577584" y="6275903"/>
            <a:ext cx="9475232" cy="319088"/>
          </a:xfrm>
          <a:prstGeom prst="rect">
            <a:avLst/>
          </a:prstGeom>
          <a:noFill/>
          <a:ln/>
        </p:spPr>
        <p:txBody>
          <a:bodyPr wrap="none" rtlCol="0" anchor="t"/>
          <a:lstStyle/>
          <a:p>
            <a:pPr indent="0" marL="0">
              <a:lnSpc>
                <a:spcPts val="2513"/>
              </a:lnSpc>
              <a:buNone/>
            </a:pPr>
            <a:endParaRPr lang="en-US" sz="1571" dirty="0"/>
          </a:p>
        </p:txBody>
      </p:sp>
      <p:sp>
        <p:nvSpPr>
          <p:cNvPr id="7" name="Text 4"/>
          <p:cNvSpPr/>
          <p:nvPr/>
        </p:nvSpPr>
        <p:spPr>
          <a:xfrm>
            <a:off x="2577584" y="6819305"/>
            <a:ext cx="9475232" cy="319088"/>
          </a:xfrm>
          <a:prstGeom prst="rect">
            <a:avLst/>
          </a:prstGeom>
          <a:noFill/>
          <a:ln/>
        </p:spPr>
        <p:txBody>
          <a:bodyPr wrap="none" rtlCol="0" anchor="t"/>
          <a:lstStyle/>
          <a:p>
            <a:pPr indent="0" marL="0">
              <a:lnSpc>
                <a:spcPts val="2513"/>
              </a:lnSpc>
              <a:buNone/>
            </a:pPr>
            <a:endParaRPr lang="en-US" sz="1571" dirty="0"/>
          </a:p>
        </p:txBody>
      </p:sp>
      <p:sp>
        <p:nvSpPr>
          <p:cNvPr id="8" name="Text 5"/>
          <p:cNvSpPr/>
          <p:nvPr/>
        </p:nvSpPr>
        <p:spPr>
          <a:xfrm>
            <a:off x="2577584" y="7362706"/>
            <a:ext cx="9475232" cy="319088"/>
          </a:xfrm>
          <a:prstGeom prst="rect">
            <a:avLst/>
          </a:prstGeom>
          <a:noFill/>
          <a:ln/>
        </p:spPr>
        <p:txBody>
          <a:bodyPr wrap="none" rtlCol="0" anchor="t"/>
          <a:lstStyle/>
          <a:p>
            <a:pPr indent="0" marL="0">
              <a:lnSpc>
                <a:spcPts val="2513"/>
              </a:lnSpc>
              <a:buNone/>
            </a:pPr>
            <a:endParaRPr lang="en-US" sz="1571" dirty="0"/>
          </a:p>
        </p:txBody>
      </p:sp>
      <p:pic>
        <p:nvPicPr>
          <p:cNvPr id="9"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7</Slides>
  <Notes>7</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7</vt:i4>
      </vt:variant>
    </vt:vector>
  </HeadingPairs>
  <TitlesOfParts>
    <vt:vector size="10" baseType="lpstr">
      <vt:lpstr>Arial</vt:lpstr>
      <vt:lpstr>Calibri</vt:lpstr>
      <vt:lpstr>Office Theme</vt:lpstr>
      <vt:lpstr>Slide 1</vt:lpstr>
      <vt:lpstr>Slide 2</vt:lpstr>
      <vt:lpstr>Slide 3</vt:lpstr>
      <vt:lpstr>Slide 4</vt:lpstr>
      <vt:lpstr>Slide 5</vt:lpstr>
      <vt:lpstr>Slide 6</vt:lpstr>
      <vt:lpstr>Slide 7</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2023-12-15T17:04:46Z</dcterms:created>
  <dcterms:modified xsi:type="dcterms:W3CDTF">2023-12-15T17:04:46Z</dcterms:modified>
</cp:coreProperties>
</file>